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5" r:id="rId1"/>
  </p:sldMasterIdLst>
  <p:notesMasterIdLst>
    <p:notesMasterId r:id="rId5"/>
  </p:notesMasterIdLst>
  <p:sldIdLst>
    <p:sldId id="427" r:id="rId2"/>
    <p:sldId id="428" r:id="rId3"/>
    <p:sldId id="429" r:id="rId4"/>
  </p:sldIdLst>
  <p:sldSz cx="9144000" cy="6858000" type="screen4x3"/>
  <p:notesSz cx="6797675" cy="987425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Kerry DCC" initials="KD" lastIdx="1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43" autoAdjust="0"/>
    <p:restoredTop sz="97143" autoAdjust="0"/>
  </p:normalViewPr>
  <p:slideViewPr>
    <p:cSldViewPr>
      <p:cViewPr>
        <p:scale>
          <a:sx n="100" d="100"/>
          <a:sy n="100" d="100"/>
        </p:scale>
        <p:origin x="-1992" y="-3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2" d="100"/>
          <a:sy n="82" d="100"/>
        </p:scale>
        <p:origin x="-2016" y="-90"/>
      </p:cViewPr>
      <p:guideLst>
        <p:guide orient="horz" pos="3110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B7D605-3A92-4E84-BB31-A571166815F9}" type="datetimeFigureOut">
              <a:rPr lang="en-GB" smtClean="0"/>
              <a:pPr/>
              <a:t>20/02/2015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30275" y="741363"/>
            <a:ext cx="4937125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690269"/>
            <a:ext cx="5438140" cy="44434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378823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4" y="9378823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D648DB-08B3-4C37-99AC-20C6D518D60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62338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411760" y="1628775"/>
            <a:ext cx="4752628" cy="1514475"/>
          </a:xfrm>
        </p:spPr>
        <p:txBody>
          <a:bodyPr/>
          <a:lstStyle>
            <a:lvl1pPr>
              <a:defRPr sz="3700" baseline="0">
                <a:solidFill>
                  <a:schemeClr val="accent6"/>
                </a:solidFill>
              </a:defRPr>
            </a:lvl1pPr>
          </a:lstStyle>
          <a:p>
            <a:pPr lvl="0"/>
            <a:r>
              <a:rPr lang="en-US" noProof="0" dirty="0" smtClean="0"/>
              <a:t>Click to edit Master title style</a:t>
            </a:r>
            <a:endParaRPr lang="en-GB" noProof="0" dirty="0" smtClean="0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47650" y="5437188"/>
            <a:ext cx="2154238" cy="703262"/>
          </a:xfrm>
        </p:spPr>
        <p:txBody>
          <a:bodyPr/>
          <a:lstStyle>
            <a:lvl1pPr marL="0" indent="0">
              <a:buFontTx/>
              <a:buNone/>
              <a:defRPr sz="17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noProof="0" smtClean="0"/>
              <a:t>Click to edit Master subtitle style</a:t>
            </a:r>
            <a:endParaRPr lang="en-GB" noProof="0" smtClean="0"/>
          </a:p>
        </p:txBody>
      </p:sp>
      <p:pic>
        <p:nvPicPr>
          <p:cNvPr id="32774" name="Picture 6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381000"/>
            <a:ext cx="3124200" cy="788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2788" name="Rectangle 2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0825" y="6165850"/>
            <a:ext cx="289560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000">
                <a:solidFill>
                  <a:srgbClr val="0E207F"/>
                </a:solidFill>
              </a:defRPr>
            </a:lvl1pPr>
          </a:lstStyle>
          <a:p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84962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91300" y="1295400"/>
            <a:ext cx="1943100" cy="4572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1295400"/>
            <a:ext cx="5676900" cy="4572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54600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692696"/>
            <a:ext cx="9144000" cy="648072"/>
          </a:xfrm>
        </p:spPr>
        <p:txBody>
          <a:bodyPr/>
          <a:lstStyle>
            <a:lvl1pPr>
              <a:defRPr baseline="0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Clr>
                <a:schemeClr val="accent1"/>
              </a:buClr>
              <a:buFont typeface="Wingdings" pitchFamily="2" charset="2"/>
              <a:buChar char="§"/>
              <a:defRPr sz="2400" baseline="0">
                <a:solidFill>
                  <a:schemeClr val="accent6"/>
                </a:solidFill>
                <a:latin typeface="Arial" pitchFamily="34" charset="0"/>
              </a:defRPr>
            </a:lvl1pPr>
            <a:lvl2pPr marL="742950" indent="-285750">
              <a:buClr>
                <a:schemeClr val="accent1"/>
              </a:buClr>
              <a:buFont typeface="Wingdings" pitchFamily="2" charset="2"/>
              <a:buChar char="§"/>
              <a:defRPr baseline="0">
                <a:solidFill>
                  <a:schemeClr val="accent6"/>
                </a:solidFill>
                <a:latin typeface="Arial" pitchFamily="34" charset="0"/>
              </a:defRPr>
            </a:lvl2pPr>
            <a:lvl3pPr marL="1143000" indent="-228600">
              <a:buClr>
                <a:schemeClr val="accent1"/>
              </a:buClr>
              <a:buFont typeface="Wingdings" pitchFamily="2" charset="2"/>
              <a:buChar char="§"/>
              <a:defRPr baseline="0">
                <a:solidFill>
                  <a:schemeClr val="accent6"/>
                </a:solidFill>
                <a:latin typeface="Arial" pitchFamily="34" charset="0"/>
              </a:defRPr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321026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302685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>
                <a:latin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2514600"/>
            <a:ext cx="3810000" cy="3352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2514600"/>
            <a:ext cx="3810000" cy="3352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79936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764704"/>
            <a:ext cx="9144000" cy="652934"/>
          </a:xfrm>
        </p:spPr>
        <p:txBody>
          <a:bodyPr/>
          <a:lstStyle>
            <a:lvl1pPr>
              <a:defRPr baseline="0">
                <a:latin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412776"/>
            <a:ext cx="4040188" cy="762099"/>
          </a:xfrm>
        </p:spPr>
        <p:txBody>
          <a:bodyPr anchor="b"/>
          <a:lstStyle>
            <a:lvl1pPr marL="0" indent="0">
              <a:buNone/>
              <a:defRPr sz="2400" b="1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412776"/>
            <a:ext cx="4041775" cy="76209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38296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9525" y="692696"/>
            <a:ext cx="9144000" cy="648072"/>
          </a:xfrm>
        </p:spPr>
        <p:txBody>
          <a:bodyPr/>
          <a:lstStyle>
            <a:lvl1pPr>
              <a:defRPr baseline="0">
                <a:latin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290992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049135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412776"/>
            <a:ext cx="302433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564904"/>
            <a:ext cx="3034680" cy="356125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258081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07704" y="980728"/>
            <a:ext cx="5298976" cy="374684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300769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692696"/>
            <a:ext cx="9144000" cy="6480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Click to edit Master title style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2564904"/>
            <a:ext cx="7772400" cy="3352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Click to edit Master text styles</a:t>
            </a:r>
          </a:p>
          <a:p>
            <a:pPr lvl="1"/>
            <a:r>
              <a:rPr lang="en-US" altLang="en-US" dirty="0" smtClean="0"/>
              <a:t>Second level</a:t>
            </a:r>
          </a:p>
          <a:p>
            <a:pPr lvl="2"/>
            <a:r>
              <a:rPr lang="en-US" altLang="en-US" dirty="0" smtClean="0"/>
              <a:t>Third level</a:t>
            </a:r>
          </a:p>
        </p:txBody>
      </p:sp>
      <p:sp>
        <p:nvSpPr>
          <p:cNvPr id="31756" name="Text Box 12"/>
          <p:cNvSpPr txBox="1">
            <a:spLocks noChangeArrowheads="1"/>
          </p:cNvSpPr>
          <p:nvPr/>
        </p:nvSpPr>
        <p:spPr bwMode="auto">
          <a:xfrm>
            <a:off x="3032125" y="265113"/>
            <a:ext cx="18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  <p:sldLayoutId id="2147483670" r:id="rId5"/>
    <p:sldLayoutId id="2147483671" r:id="rId6"/>
    <p:sldLayoutId id="2147483672" r:id="rId7"/>
    <p:sldLayoutId id="2147483673" r:id="rId8"/>
    <p:sldLayoutId id="2147483674" r:id="rId9"/>
    <p:sldLayoutId id="2147483675" r:id="rId10"/>
    <p:sldLayoutId id="2147483676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 baseline="0">
          <a:solidFill>
            <a:schemeClr val="accent6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445188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445188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445188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445188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445188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445188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445188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445188"/>
          </a:solidFill>
          <a:latin typeface="Arial" charset="0"/>
        </a:defRPr>
      </a:lvl9pPr>
    </p:titleStyle>
    <p:bodyStyle>
      <a:lvl1pPr marL="457200" indent="-4572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400" baseline="0">
          <a:solidFill>
            <a:schemeClr val="accent6"/>
          </a:solidFill>
          <a:latin typeface="Arial" pitchFamily="34" charset="0"/>
          <a:ea typeface="+mn-ea"/>
          <a:cs typeface="+mn-cs"/>
        </a:defRPr>
      </a:lvl1pPr>
      <a:lvl2pPr marL="800100" indent="-3429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 baseline="0">
          <a:solidFill>
            <a:schemeClr val="accent6"/>
          </a:solidFill>
          <a:latin typeface="Arial" pitchFamily="34" charset="0"/>
        </a:defRPr>
      </a:lvl2pPr>
      <a:lvl3pPr marL="1200150" indent="-2857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baseline="0">
          <a:solidFill>
            <a:schemeClr val="accent6"/>
          </a:solidFill>
          <a:latin typeface="Arial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bg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Data sharing exercise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735499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Group exercise – part one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In small groups, identify as many barriers to data sharing as you can (10 minutes)</a:t>
            </a:r>
          </a:p>
          <a:p>
            <a:pPr marL="0" indent="0">
              <a:buNone/>
            </a:pPr>
            <a:endParaRPr lang="en-GB" dirty="0" smtClean="0"/>
          </a:p>
          <a:p>
            <a:r>
              <a:rPr lang="en-GB" dirty="0" smtClean="0"/>
              <a:t>Feedback (5 minutes)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940296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Group exercise – part two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Next, pick one or two of the reasons not to share data and try to identify a potential solution to overcome that barrier (10 minutes)</a:t>
            </a:r>
          </a:p>
          <a:p>
            <a:pPr marL="0" indent="0">
              <a:buNone/>
            </a:pPr>
            <a:endParaRPr lang="en-GB" dirty="0" smtClean="0"/>
          </a:p>
          <a:p>
            <a:r>
              <a:rPr lang="en-GB" dirty="0" smtClean="0"/>
              <a:t>Feedback (5 minutes)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8152562"/>
      </p:ext>
    </p:extLst>
  </p:cSld>
  <p:clrMapOvr>
    <a:masterClrMapping/>
  </p:clrMapOvr>
</p:sld>
</file>

<file path=ppt/theme/theme1.xml><?xml version="1.0" encoding="utf-8"?>
<a:theme xmlns:a="http://schemas.openxmlformats.org/drawingml/2006/main" name="1_Blank Presentatio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3399"/>
      </a:hlink>
      <a:folHlink>
        <a:srgbClr val="B2B2B2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rgbClr val="FE9914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rgbClr val="FE9914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1_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2082</TotalTime>
  <Words>69</Words>
  <Application>Microsoft Office PowerPoint</Application>
  <PresentationFormat>On-screen Show (4:3)</PresentationFormat>
  <Paragraphs>9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1_Blank Presentation</vt:lpstr>
      <vt:lpstr>Data sharing exercise</vt:lpstr>
      <vt:lpstr>Group exercise – part one</vt:lpstr>
      <vt:lpstr>Group exercise – part two</vt:lpstr>
    </vt:vector>
  </TitlesOfParts>
  <Company>University of Glasgow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Research Data Management  for librarians</dc:title>
  <dc:creator>slj2z</dc:creator>
  <cp:lastModifiedBy>jd162a</cp:lastModifiedBy>
  <cp:revision>212</cp:revision>
  <cp:lastPrinted>2014-06-03T16:34:26Z</cp:lastPrinted>
  <dcterms:created xsi:type="dcterms:W3CDTF">2013-04-05T08:58:21Z</dcterms:created>
  <dcterms:modified xsi:type="dcterms:W3CDTF">2015-02-20T15:31:50Z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TC102037841033</vt:lpwstr>
  </property>
</Properties>
</file>